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4294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主要讲述了两个孩子上学路上没有听从妈妈的叮嘱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而继续在结冰的池塘上滑行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结果发生意外的故事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两个孩子获救的同时也铭记了这次教训。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16869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75" y="1281117"/>
            <a:ext cx="10699463" cy="1365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 and Annie lived a mile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walked there to school every day. It was a happy walk around the pond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their way to school.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 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ice was thick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enough, 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across the pond. But their mother did not like them to do this.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no one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mustn’t walk across the pond.”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go across the pond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kissed them goodbye one morning. “It is beginning to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right, mother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Harry, 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 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liked running and sliding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ice very much.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came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pond,the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looked hard and safe.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“There,” Harry said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sister, “let’s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slide over 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you promised mother,” said Annie.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said ‘All right’,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is all right.”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didn’t say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what I like,” said Annie.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got on the ice and started to go across the pond.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not gone far before the ice got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 they fell into the water.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who was at work near the pond heard the children’s cries. He rushed into the water and saved them successfully. Both of them were nearly drowned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淹死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 man reached them.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went home almost frozen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冻僵的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learned a lesson they would remember for a lifetime.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49370" algn="l"/>
                <a:tab pos="4049395" algn="l"/>
                <a:tab pos="7019925" algn="l"/>
                <a:tab pos="78085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Harry and Annie do about the pond in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49370" algn="l"/>
                <a:tab pos="4049395" algn="l"/>
                <a:tab pos="7019925" algn="l"/>
                <a:tab pos="78085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Driving along the pond.	B. Swimming in the pond.	C. Walking across the pond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862686" y="884656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spAutoFit/>
          </a:bodyPr>
          <a:lstStyle/>
          <a:p>
            <a:pPr eaLnBrk="1" hangingPunct="1"/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9276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winter, when the ice was thick enough, they went across the pond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可知，在冬天，当冰块足够厚的时候，他们会穿过池塘。故选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99695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49370" algn="l"/>
                <a:tab pos="4049395" algn="l"/>
                <a:tab pos="7019925" algn="l"/>
                <a:tab pos="78085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mean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49370" algn="l"/>
                <a:tab pos="4049395" algn="l"/>
                <a:tab pos="780859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融化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结冰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 bwMode="auto">
          <a:xfrm>
            <a:off x="874718" y="3111424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spAutoFit/>
          </a:bodyPr>
          <a:lstStyle/>
          <a:p>
            <a:pPr eaLnBrk="1" hangingPunct="1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09365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“Don’t go across the pond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today, children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beginning to thaw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可知，妈妈不允许孩子们走池塘，是因为冰开始融化了。故选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80544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didn’t say anything, so I can do what I like”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可知，安妮认为自己什么也没说，所以可以做自己喜欢的事。故选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Annie think she could get on the ice too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her mother never stopped 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she didn’t promise her mother.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her brother didn’t like her to do so.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874718" y="1743272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spAutoFit/>
          </a:bodyPr>
          <a:lstStyle/>
          <a:p>
            <a:pPr eaLnBrk="1" hangingPunct="1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423007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“Luckily, a man who was at work near the pond heard the children’s cries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rushed into the water and saved them successfully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Both of them were nearly drowned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淹死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before the man reached them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可知，最后，一个在池塘附近工作的人救了两个孩子。故选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1275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 in the 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man managed to save the children.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Harry saved himself without help.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Annie was drowned in the pond.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874718" y="1312709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spAutoFit/>
          </a:bodyPr>
          <a:lstStyle/>
          <a:p>
            <a:pPr eaLnBrk="1" hangingPunct="1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68897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标题归纳题。通读全文可知，本文主要讲述了两个孩子上学路上没有听从妈妈的叮嘱，而继续在结冰的池塘上滑行，结果发生意外的故事，两个孩子获救的同时也铭记了这次教训。选项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置若罔闻是要付出代价的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符合文章主题。故选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233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39102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title for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Never Make Promises Easily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 Calm in the Face of Danger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Turning a Deaf Ear Has Costs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14814" y="1662898"/>
            <a:ext cx="2799395" cy="36759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 bwMode="auto">
          <a:xfrm>
            <a:off x="874718" y="1626802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spAutoFit/>
          </a:bodyPr>
          <a:lstStyle/>
          <a:p>
            <a:pPr eaLnBrk="1" hangingPunct="1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</a:spPr>
      <a:bodyPr vert="horz" wrap="none" lIns="91440" tIns="45720" rIns="91440" bIns="45720" numCol="1" rtlCol="0" anchor="t" anchorCtr="0" compatLnSpc="1">
        <a:spAutoFit/>
      </a:bodyPr>
      <a:lstStyle>
        <a:defPPr eaLnBrk="1" hangingPunct="1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2717</Words>
  <Application>WPS 演示</Application>
  <PresentationFormat>自定义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458</cp:revision>
  <dcterms:created xsi:type="dcterms:W3CDTF">2020-11-06T05:24:00Z</dcterms:created>
  <dcterms:modified xsi:type="dcterms:W3CDTF">2025-09-17T08:00:21Z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